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9DAC9-91F3-4904-BF07-1DBEA8B0C22D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461A9-D212-4099-BE13-D3BC0DEBAB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el </a:t>
            </a:r>
            <a:r>
              <a:rPr lang="en-US" dirty="0" err="1" smtClean="0"/>
              <a:t>verano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002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Hace</a:t>
            </a:r>
            <a:r>
              <a:rPr lang="en-US" sz="3200" dirty="0" smtClean="0"/>
              <a:t> mal </a:t>
            </a:r>
            <a:r>
              <a:rPr lang="en-US" sz="3200" dirty="0" err="1" smtClean="0"/>
              <a:t>tiempo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2050" name="il_fi" descr="a-very-cloudy-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27432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38600" y="28956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veces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hay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nubes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en el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cielo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1" name="il_fi" descr="rainyd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0"/>
            <a:ext cx="16970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24200" y="49530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Llueve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l_fi" descr="Agamy-Beach-Beautiful-Beach-in-Alexandri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20757676">
            <a:off x="259746" y="3919396"/>
            <a:ext cx="5413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¡</a:t>
            </a:r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Vamos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 la playa!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00200" y="-2286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4780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la </a:t>
            </a:r>
            <a:r>
              <a:rPr lang="en-US" dirty="0" err="1" smtClean="0"/>
              <a:t>foto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http://4.bp.blogspot.com/_L8e2oAdQKuo/TC46WQTihMI/AAAAAAAAAL0/FBEzdn9PGcE/s1600/070531_rainy_day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5883593" cy="4419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18288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Escribe</a:t>
            </a:r>
            <a:r>
              <a:rPr lang="en-US" sz="2800" dirty="0" smtClean="0"/>
              <a:t> 3 </a:t>
            </a:r>
            <a:r>
              <a:rPr lang="en-US" sz="2800" dirty="0" err="1" smtClean="0"/>
              <a:t>oraciones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la </a:t>
            </a:r>
            <a:r>
              <a:rPr lang="en-US" dirty="0" err="1" smtClean="0"/>
              <a:t>foto</a:t>
            </a:r>
            <a:endParaRPr lang="en-US" dirty="0"/>
          </a:p>
        </p:txBody>
      </p:sp>
      <p:pic>
        <p:nvPicPr>
          <p:cNvPr id="27650" name="Picture 2" descr="http://fc02.deviantart.net/fs44/i/2009/146/c/5/Beautiful_Day_by_Dr4k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6086475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19050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Escribe</a:t>
            </a:r>
            <a:r>
              <a:rPr lang="en-US" sz="2800" dirty="0" smtClean="0"/>
              <a:t> 3 </a:t>
            </a:r>
            <a:r>
              <a:rPr lang="en-US" sz="2800" dirty="0" err="1" smtClean="0"/>
              <a:t>oraciones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 a la </a:t>
            </a:r>
            <a:r>
              <a:rPr lang="en-US" dirty="0" err="1" smtClean="0"/>
              <a:t>página</a:t>
            </a:r>
            <a:r>
              <a:rPr lang="en-US" dirty="0" smtClean="0"/>
              <a:t> 121 en el </a:t>
            </a:r>
            <a:r>
              <a:rPr lang="en-US" dirty="0" err="1" smtClean="0"/>
              <a:t>texto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Adivina</a:t>
            </a:r>
            <a:r>
              <a:rPr lang="en-US" dirty="0" smtClean="0"/>
              <a:t>(guess)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respuestas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1600" dirty="0" smtClean="0"/>
              <a:t>Me llamo _______________ Clase 7IM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s-ES" sz="1600" dirty="0" smtClean="0"/>
              <a:t>La fecha es </a:t>
            </a:r>
            <a:r>
              <a:rPr lang="es-ES" sz="1600" smtClean="0"/>
              <a:t>el 3 </a:t>
            </a:r>
            <a:r>
              <a:rPr lang="es-ES" sz="1600" dirty="0" smtClean="0"/>
              <a:t>de febrero del 2012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es-ES" sz="4000" i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endParaRPr lang="es-ES" sz="4000" i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es-ES" sz="4000" i="1" dirty="0" smtClean="0">
                <a:solidFill>
                  <a:srgbClr val="FF0000"/>
                </a:solidFill>
              </a:rPr>
              <a:t>Propósito </a:t>
            </a:r>
            <a:r>
              <a:rPr lang="es-ES" sz="4000" i="1" smtClean="0">
                <a:solidFill>
                  <a:srgbClr val="FF0000"/>
                </a:solidFill>
              </a:rPr>
              <a:t># 37 </a:t>
            </a:r>
            <a:r>
              <a:rPr lang="es-ES" sz="4000" i="1" dirty="0" smtClean="0">
                <a:solidFill>
                  <a:srgbClr val="FF0000"/>
                </a:solidFill>
              </a:rPr>
              <a:t>: ¿Cuáles son las estaciones?</a:t>
            </a:r>
            <a:br>
              <a:rPr lang="es-ES" sz="4000" i="1" dirty="0" smtClean="0">
                <a:solidFill>
                  <a:srgbClr val="FF0000"/>
                </a:solidFill>
              </a:rPr>
            </a:br>
            <a:endParaRPr lang="es-ES" sz="40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     </a:t>
            </a:r>
            <a:r>
              <a:rPr lang="en-US" sz="2800" dirty="0" smtClean="0"/>
              <a:t>                  </a:t>
            </a:r>
            <a:endParaRPr lang="en-US" sz="2800" dirty="0"/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andy Cay Caribbean beach Wallpaper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05000"/>
            <a:ext cx="1447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il_fi" descr="clo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381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currentPic" descr="Tu Chau Ba Ann Tu Chau Ba Ann of Vietnam swims in the Men's 5 km Marathon Swim on day eight of the 2008 Asian Beach Games at Sanur Beach on October 22, 2008 in Bali, Indonesi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276600"/>
            <a:ext cx="11049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il_fi" descr="Ballro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276600"/>
            <a:ext cx="614363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il_fi" descr="stock-vector-thumbs-up-and-down-icons-icons-are-aligned-to-pixel-grid-this-means-that-the-images-are-prepared-6226665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5486400"/>
            <a:ext cx="11124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28600" y="4800600"/>
            <a:ext cx="6477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90575" algn="l"/>
              </a:tabLst>
            </a:pPr>
            <a:r>
              <a:rPr kumimoji="0" lang="es-E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4.¿Te gusta la playa o no?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219200"/>
            <a:ext cx="5801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>
                <a:latin typeface="Arial" pitchFamily="34" charset="0"/>
                <a:cs typeface="Arial" pitchFamily="34" charset="0"/>
              </a:rPr>
              <a:t>1. ¿Cuándo vas a la playa?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28600" y="4114800"/>
            <a:ext cx="68948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90575" algn="l"/>
              </a:tabLst>
            </a:pPr>
            <a:r>
              <a:rPr kumimoji="0" lang="es-E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3.¿Vas a la playa por avión o coche?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28600" y="2514600"/>
            <a:ext cx="64908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90575" algn="l"/>
              </a:tabLst>
            </a:pPr>
            <a:r>
              <a:rPr kumimoji="0" lang="es-E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s-E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.¿Nadas o bailas en la playa?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304800"/>
            <a:ext cx="899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La </a:t>
            </a:r>
            <a:r>
              <a:rPr lang="en-US" sz="2800" dirty="0" err="1" smtClean="0">
                <a:latin typeface="Comic Sans MS" pitchFamily="66" charset="0"/>
              </a:rPr>
              <a:t>Actividad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Inicial</a:t>
            </a:r>
            <a:endParaRPr lang="en-US" sz="2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sz="2800" dirty="0" smtClean="0"/>
              <a:t>En parejas, contesta las preguntas en oraciones completas</a:t>
            </a:r>
            <a:r>
              <a:rPr lang="es-E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772400" cy="2076450"/>
          </a:xfrm>
        </p:spPr>
        <p:txBody>
          <a:bodyPr>
            <a:noAutofit/>
          </a:bodyPr>
          <a:lstStyle/>
          <a:p>
            <a:r>
              <a:rPr lang="es-ES" sz="8000" i="1" dirty="0" smtClean="0">
                <a:solidFill>
                  <a:srgbClr val="00B0F0"/>
                </a:solidFill>
                <a:latin typeface="Comic Sans MS" pitchFamily="66" charset="0"/>
              </a:rPr>
              <a:t>¿</a:t>
            </a:r>
            <a:r>
              <a:rPr lang="es-ES" sz="8000" i="1" dirty="0">
                <a:solidFill>
                  <a:srgbClr val="00B0F0"/>
                </a:solidFill>
                <a:latin typeface="Comic Sans MS" pitchFamily="66" charset="0"/>
              </a:rPr>
              <a:t>Cuáles son las estaciones distintas?</a:t>
            </a:r>
            <a:r>
              <a:rPr lang="en-US" sz="8000" i="1" dirty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en-US" sz="8000" i="1" dirty="0">
                <a:solidFill>
                  <a:srgbClr val="00B0F0"/>
                </a:solidFill>
                <a:latin typeface="Comic Sans MS" pitchFamily="66" charset="0"/>
              </a:rPr>
            </a:br>
            <a:endParaRPr lang="en-US" sz="8000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http://www.photon-echoes.com/images/seasons/Winter/123006-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48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4572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El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Invierno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http://www.photon-echoes.com/images/seasons/Fall/102702-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810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El </a:t>
            </a:r>
            <a:r>
              <a:rPr lang="en-US" sz="3200" dirty="0" err="1" smtClean="0">
                <a:solidFill>
                  <a:srgbClr val="FF0000"/>
                </a:solidFill>
                <a:latin typeface="Comic Sans MS" pitchFamily="66" charset="0"/>
              </a:rPr>
              <a:t>Otoño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ttp://www.photon-echoes.com/images/seasons/Spring/040304-7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53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2286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La Primavera</a:t>
            </a:r>
            <a:endParaRPr lang="en-US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l_fi" descr="http://www.deviantart.com/download/144828416/A_sunny_day___Jeremy_and_Jolie_by_ForXi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1524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El </a:t>
            </a:r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Verano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¿Qué tiempo hace en el verano?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il_fi" descr="hot_weather_sun_33002557_st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ave A Nice D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724400"/>
            <a:ext cx="26987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l_fi" descr="stock-photo-12180300-sunny-day-and-green-fie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200400"/>
            <a:ext cx="1506538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76400" y="11430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En el </a:t>
            </a:r>
            <a:r>
              <a:rPr lang="en-US" sz="3200" dirty="0" err="1" smtClean="0"/>
              <a:t>verano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28194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Hace</a:t>
            </a:r>
            <a:r>
              <a:rPr lang="en-US" sz="3200" dirty="0" smtClean="0"/>
              <a:t> </a:t>
            </a:r>
            <a:r>
              <a:rPr lang="en-US" sz="3200" dirty="0" err="1" smtClean="0"/>
              <a:t>calor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36576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Hace</a:t>
            </a:r>
            <a:r>
              <a:rPr lang="en-US" sz="2800" dirty="0" smtClean="0"/>
              <a:t> (hay) sol.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54864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Hace</a:t>
            </a:r>
            <a:r>
              <a:rPr lang="en-US" sz="3200" dirty="0" smtClean="0"/>
              <a:t> </a:t>
            </a:r>
            <a:r>
              <a:rPr lang="en-US" sz="3200" dirty="0" err="1" smtClean="0"/>
              <a:t>buen</a:t>
            </a:r>
            <a:r>
              <a:rPr lang="en-US" sz="3200" dirty="0" smtClean="0"/>
              <a:t> </a:t>
            </a:r>
            <a:r>
              <a:rPr lang="en-US" sz="3200" dirty="0" err="1" smtClean="0"/>
              <a:t>tiempo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159</Words>
  <Application>Microsoft Office PowerPoint</Application>
  <PresentationFormat>On-screen Show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 Me llamo _______________ Clase 7IM La fecha es el 3 de febrero del 2012 </vt:lpstr>
      <vt:lpstr>Slide 3</vt:lpstr>
      <vt:lpstr>¿Cuáles son las estaciones distintas? </vt:lpstr>
      <vt:lpstr>Slide 5</vt:lpstr>
      <vt:lpstr>Slide 6</vt:lpstr>
      <vt:lpstr>Slide 7</vt:lpstr>
      <vt:lpstr>Slide 8</vt:lpstr>
      <vt:lpstr>¿Qué tiempo hace en el verano? </vt:lpstr>
      <vt:lpstr>En el verano</vt:lpstr>
      <vt:lpstr>Slide 11</vt:lpstr>
      <vt:lpstr>Slide 12</vt:lpstr>
      <vt:lpstr>Slide 13</vt:lpstr>
      <vt:lpstr>Describe la foto.</vt:lpstr>
      <vt:lpstr>Describe la foto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2012-02-06T13:08:44Z</dcterms:created>
  <dcterms:modified xsi:type="dcterms:W3CDTF">2012-02-06T13:10:31Z</dcterms:modified>
</cp:coreProperties>
</file>